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4018-FC9C-46AA-9144-61F93D9906A2}" type="datetimeFigureOut">
              <a:rPr lang="en-US" smtClean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A7C78-506E-4DBD-B7D8-4C47F367E1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Goutam</a:t>
            </a:r>
            <a:r>
              <a:rPr lang="en-US" dirty="0" smtClean="0"/>
              <a:t> </a:t>
            </a:r>
            <a:r>
              <a:rPr lang="en-US" dirty="0" err="1" smtClean="0"/>
              <a:t>Patra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Govt. college of Education, </a:t>
            </a:r>
            <a:r>
              <a:rPr lang="en-US" dirty="0" err="1" smtClean="0"/>
              <a:t>Banipur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VALUE Based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43000"/>
            <a:ext cx="6400800" cy="5410200"/>
          </a:xfrm>
        </p:spPr>
        <p:txBody>
          <a:bodyPr/>
          <a:lstStyle/>
          <a:p>
            <a:r>
              <a:rPr lang="en-US" dirty="0" smtClean="0"/>
              <a:t>‘Value’ is derived from a Latin word ‘Valerie’ means ‘be strong and vigorous’ </a:t>
            </a:r>
          </a:p>
          <a:p>
            <a:r>
              <a:rPr lang="en-US" dirty="0" smtClean="0"/>
              <a:t>“A desirable and influencing selective </a:t>
            </a:r>
            <a:r>
              <a:rPr lang="en-US" dirty="0" err="1" smtClean="0"/>
              <a:t>behaviour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‘A criteria for selection in action’</a:t>
            </a:r>
          </a:p>
          <a:p>
            <a:r>
              <a:rPr lang="en-US" dirty="0"/>
              <a:t> </a:t>
            </a:r>
            <a:r>
              <a:rPr lang="en-US" dirty="0" err="1" smtClean="0"/>
              <a:t>Klackhohn</a:t>
            </a:r>
            <a:r>
              <a:rPr lang="en-US" dirty="0" smtClean="0"/>
              <a:t>- ‘desirable’ ‘not merely desirable’</a:t>
            </a:r>
          </a:p>
          <a:p>
            <a:r>
              <a:rPr lang="en-US" dirty="0" smtClean="0"/>
              <a:t>Charles Morris- ‘a choice between good or bad’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and Western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Indian views: Dharma, </a:t>
            </a:r>
            <a:r>
              <a:rPr lang="en-US" dirty="0" err="1" smtClean="0"/>
              <a:t>artha</a:t>
            </a:r>
            <a:r>
              <a:rPr lang="en-US" dirty="0" smtClean="0"/>
              <a:t> , Kama, </a:t>
            </a:r>
            <a:r>
              <a:rPr lang="en-US" dirty="0" err="1" smtClean="0"/>
              <a:t>Mokhaya</a:t>
            </a:r>
            <a:endParaRPr lang="en-US" dirty="0" smtClean="0"/>
          </a:p>
          <a:p>
            <a:r>
              <a:rPr lang="en-US" dirty="0" smtClean="0"/>
              <a:t>Right reason, ought to be, </a:t>
            </a:r>
            <a:r>
              <a:rPr lang="en-US" dirty="0" err="1" smtClean="0"/>
              <a:t>Judgement</a:t>
            </a:r>
            <a:endParaRPr lang="en-US" dirty="0" smtClean="0"/>
          </a:p>
          <a:p>
            <a:r>
              <a:rPr lang="en-US" dirty="0" smtClean="0"/>
              <a:t> Assessment:</a:t>
            </a:r>
          </a:p>
          <a:p>
            <a:pPr>
              <a:buNone/>
            </a:pPr>
            <a:r>
              <a:rPr lang="en-US" dirty="0" smtClean="0"/>
              <a:t>   Self-realization, Self-respect, Spirituality</a:t>
            </a:r>
          </a:p>
          <a:p>
            <a:pPr>
              <a:buNone/>
            </a:pPr>
            <a:r>
              <a:rPr lang="en-US" dirty="0" smtClean="0"/>
              <a:t> Safe guard the Education</a:t>
            </a:r>
          </a:p>
          <a:p>
            <a:pPr>
              <a:buNone/>
            </a:pPr>
            <a:r>
              <a:rPr lang="en-US" dirty="0" smtClean="0"/>
              <a:t>Provide </a:t>
            </a:r>
            <a:r>
              <a:rPr lang="en-US" smtClean="0"/>
              <a:t>secular Education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Cattell</a:t>
            </a:r>
            <a:r>
              <a:rPr lang="en-US" dirty="0" smtClean="0"/>
              <a:t>– ‘By values we mean the social, </a:t>
            </a:r>
            <a:r>
              <a:rPr lang="en-US" dirty="0" err="1" smtClean="0"/>
              <a:t>moral,and</a:t>
            </a:r>
            <a:r>
              <a:rPr lang="en-US" dirty="0" smtClean="0"/>
              <a:t> other </a:t>
            </a:r>
            <a:r>
              <a:rPr lang="en-US" dirty="0" err="1" smtClean="0"/>
              <a:t>standerswhich</a:t>
            </a:r>
            <a:r>
              <a:rPr lang="en-US" dirty="0" smtClean="0"/>
              <a:t> the Individual would like others and himself to follow’</a:t>
            </a:r>
          </a:p>
          <a:p>
            <a:r>
              <a:rPr lang="en-US" dirty="0" smtClean="0"/>
              <a:t>Swami </a:t>
            </a:r>
            <a:r>
              <a:rPr lang="en-US" dirty="0" err="1" smtClean="0"/>
              <a:t>Dayananda</a:t>
            </a:r>
            <a:r>
              <a:rPr lang="en-US" dirty="0" smtClean="0"/>
              <a:t>- ‘Role and responsibility of Parents in the scheme of value education from the tradition’</a:t>
            </a:r>
          </a:p>
          <a:p>
            <a:r>
              <a:rPr lang="en-US" dirty="0" smtClean="0"/>
              <a:t>Sri </a:t>
            </a:r>
            <a:r>
              <a:rPr lang="en-US" dirty="0" err="1" smtClean="0"/>
              <a:t>Arovinda</a:t>
            </a:r>
            <a:r>
              <a:rPr lang="en-US" dirty="0" smtClean="0"/>
              <a:t>- ‘Education should provide the opportunity for higher values’</a:t>
            </a:r>
          </a:p>
          <a:p>
            <a:r>
              <a:rPr lang="en-US" dirty="0" smtClean="0"/>
              <a:t>Tagore- ‘self respect’ ‘ freedom of soul’</a:t>
            </a:r>
          </a:p>
          <a:p>
            <a:r>
              <a:rPr lang="en-US" dirty="0" err="1" smtClean="0"/>
              <a:t>Gandhiji</a:t>
            </a:r>
            <a:r>
              <a:rPr lang="en-US" dirty="0" smtClean="0"/>
              <a:t>- ‘Self-realization is the </a:t>
            </a:r>
            <a:r>
              <a:rPr lang="en-US" dirty="0" err="1" smtClean="0"/>
              <a:t>sumumbonum</a:t>
            </a:r>
            <a:r>
              <a:rPr lang="en-US" dirty="0" smtClean="0"/>
              <a:t> of life of education’</a:t>
            </a:r>
          </a:p>
          <a:p>
            <a:r>
              <a:rPr lang="en-US" dirty="0" smtClean="0"/>
              <a:t>Vivekananda- ‘Perfection’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 of Important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Maharshi</a:t>
            </a:r>
            <a:r>
              <a:rPr lang="en-US" dirty="0" smtClean="0"/>
              <a:t>  Manu:  </a:t>
            </a:r>
            <a:r>
              <a:rPr lang="en-US" dirty="0" err="1" smtClean="0"/>
              <a:t>Truthefulness</a:t>
            </a:r>
            <a:r>
              <a:rPr lang="en-US" dirty="0" smtClean="0"/>
              <a:t>, Non-stealing, Cleanliness, Self- Control, Forgiveness Courage, Knowledge , Wisdom, Restraint of anger </a:t>
            </a:r>
          </a:p>
          <a:p>
            <a:r>
              <a:rPr lang="en-US" dirty="0" err="1" smtClean="0"/>
              <a:t>Maharshi</a:t>
            </a:r>
            <a:r>
              <a:rPr lang="en-US" dirty="0" smtClean="0"/>
              <a:t> </a:t>
            </a:r>
            <a:r>
              <a:rPr lang="en-US" dirty="0" err="1" smtClean="0"/>
              <a:t>Yajnavalka</a:t>
            </a:r>
            <a:r>
              <a:rPr lang="en-US" dirty="0" smtClean="0"/>
              <a:t>: </a:t>
            </a:r>
            <a:r>
              <a:rPr lang="en-US" dirty="0" err="1" smtClean="0"/>
              <a:t>Truthefulness</a:t>
            </a:r>
            <a:r>
              <a:rPr lang="en-US" dirty="0" smtClean="0"/>
              <a:t>, Non-stealing, Cleanliness, Self-control, Charity, Endurance, Kindness</a:t>
            </a:r>
          </a:p>
          <a:p>
            <a:r>
              <a:rPr lang="en-US" dirty="0" err="1" smtClean="0"/>
              <a:t>Maharshi</a:t>
            </a:r>
            <a:r>
              <a:rPr lang="en-US" dirty="0" smtClean="0"/>
              <a:t> </a:t>
            </a:r>
            <a:r>
              <a:rPr lang="en-US" dirty="0" err="1" smtClean="0"/>
              <a:t>Patanjali</a:t>
            </a:r>
            <a:r>
              <a:rPr lang="en-US" dirty="0" smtClean="0"/>
              <a:t>: : </a:t>
            </a:r>
            <a:r>
              <a:rPr lang="en-US" dirty="0" err="1" smtClean="0"/>
              <a:t>Truthefulness</a:t>
            </a:r>
            <a:r>
              <a:rPr lang="en-US" dirty="0" smtClean="0"/>
              <a:t>, Harmlessness, Non-covetousness, Purity, Non-receiving, Self-discipline, Study, God  centeredness,</a:t>
            </a:r>
          </a:p>
          <a:p>
            <a:r>
              <a:rPr lang="en-US" dirty="0" smtClean="0"/>
              <a:t>Constitution of India: Equality, </a:t>
            </a:r>
            <a:r>
              <a:rPr lang="en-US" dirty="0" err="1" smtClean="0"/>
              <a:t>Justice,Liberty</a:t>
            </a:r>
            <a:r>
              <a:rPr lang="en-US" dirty="0" smtClean="0"/>
              <a:t>, </a:t>
            </a:r>
            <a:r>
              <a:rPr lang="en-US" smtClean="0"/>
              <a:t>Faternity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Value Education</vt:lpstr>
      <vt:lpstr>VALUE Based EDUCATION</vt:lpstr>
      <vt:lpstr>Indian and Western views</vt:lpstr>
      <vt:lpstr>Slide 4</vt:lpstr>
      <vt:lpstr>List of Important Values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Based EDUCATION</dc:title>
  <dc:creator>GOUTAM</dc:creator>
  <cp:lastModifiedBy>USER</cp:lastModifiedBy>
  <cp:revision>13</cp:revision>
  <dcterms:created xsi:type="dcterms:W3CDTF">2013-10-03T17:32:09Z</dcterms:created>
  <dcterms:modified xsi:type="dcterms:W3CDTF">2017-11-01T14:44:39Z</dcterms:modified>
</cp:coreProperties>
</file>